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844408" cy="2016224"/>
          </a:xfrm>
        </p:spPr>
        <p:txBody>
          <a:bodyPr>
            <a:noAutofit/>
          </a:bodyPr>
          <a:lstStyle/>
          <a:p>
            <a:pPr algn="ctr"/>
            <a:r>
              <a:rPr lang="ru-RU" sz="9600" b="1" i="1" dirty="0" smtClean="0">
                <a:solidFill>
                  <a:schemeClr val="tx1"/>
                </a:solidFill>
              </a:rPr>
              <a:t>Правовое воспитание</a:t>
            </a:r>
            <a:endParaRPr lang="ru-RU" sz="9600" b="1" i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432712"/>
          </a:xfrm>
        </p:spPr>
        <p:txBody>
          <a:bodyPr>
            <a:normAutofit fontScale="70000" lnSpcReduction="20000"/>
          </a:bodyPr>
          <a:lstStyle/>
          <a:p>
            <a:pPr algn="r"/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Преподаватель-организатор ОБЖ МБОУ «Школа №132»</a:t>
            </a:r>
          </a:p>
          <a:p>
            <a:pPr algn="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5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Никулина Татьяна Никоновна </a:t>
            </a:r>
            <a:r>
              <a:rPr lang="ru-RU" sz="5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27664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Алгоритм действия 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педагогов-предметников: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образец докладной записки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839816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ru-RU" sz="1300" b="1" dirty="0" smtClean="0"/>
              <a:t>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Директору МБОУ « Школа №333» </a:t>
            </a:r>
          </a:p>
          <a:p>
            <a:pPr algn="r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Петровой И.И.</a:t>
            </a:r>
          </a:p>
          <a:p>
            <a:pPr algn="r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преподавателя Ивановой Т.С.</a:t>
            </a:r>
          </a:p>
          <a:p>
            <a:pPr algn="ctr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докладная.</a:t>
            </a:r>
          </a:p>
          <a:p>
            <a:pPr algn="just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    Довожу до Вашего сведения, что 21.03.2017 года в кабинете № 201 на уроке географии учащийся 7 «а»  класса Сидоров Сергей Павлович допустил нарушения Федерального закона № 273-ФЗ «Об образовании в Российской Федерации» ст. 43 «Обязанности и  ответственность обучающихся» , а именно :</a:t>
            </a:r>
          </a:p>
          <a:p>
            <a:pPr algn="just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-  опоздал на урок;</a:t>
            </a:r>
          </a:p>
          <a:p>
            <a:pPr algn="just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- не выполнил домашнее задание, предусмотренное  учебным планом, в рамках образовательной программы;</a:t>
            </a:r>
          </a:p>
          <a:p>
            <a:pPr algn="just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- не носит школьную форму;</a:t>
            </a:r>
          </a:p>
          <a:p>
            <a:pPr algn="just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- во время урока активность не проявляет, отвлекается, не слушает объяснения преподавателя;</a:t>
            </a:r>
          </a:p>
          <a:p>
            <a:pPr algn="just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- выкрикивает с места фразы, не относящиеся к данному уроку, тем самым нарушает педагогический процесс, мешает другим учащимся и выражает явное неуважение к преподавателю;</a:t>
            </a:r>
          </a:p>
          <a:p>
            <a:pPr algn="just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- не готов к занятию: не принес тетрадь, учебник, дневник;</a:t>
            </a:r>
          </a:p>
          <a:p>
            <a:pPr algn="just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     Данные нарушения Сидоров С.П. допускает систематически на уроках географии в течение 2016-2017 учебного года.</a:t>
            </a:r>
          </a:p>
          <a:p>
            <a:pPr algn="just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      Прошу принять воспитательные меры  в  отношении  Сидорова С.П. по устранению   допущенных нарушений требований Федерального закона «Об образовании в Российской Федерации».</a:t>
            </a:r>
          </a:p>
          <a:p>
            <a:pPr algn="just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 Преподаватель :   Подпись .                                             Дата.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8"/>
            <a:ext cx="8712968" cy="50558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Характеристика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на ученицу 9 Г класса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МБОУ «Средней общеобразовательной школы №333»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Иванову Инну Сергеевну, 01.03.2000 года рождения,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проживающей по адресу: Чуйкова 5а-409,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Учеба:</a:t>
            </a:r>
            <a:r>
              <a:rPr lang="ru-RU" sz="1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Иванова Инна Сергеевна обучается в данной школе с 1 класса.  Учится на «удовлетворительно» и «неудовлетворительно» из-за полного отсутствия интереса к учебному процессу. Очень  часто болеет  различными хроническими, в том числе простудными заболеваниями, что сказывается на ее успеваемости.  Частые пропуски занятий по болезни перешли в прогулы без уважительной причины. За 2016-2017 учебный год   Иванова Инна совершила 499 пропусков уроков без уважительной причины.</a:t>
            </a:r>
          </a:p>
          <a:p>
            <a:pPr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Общественная активность: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В организации классных мероприятий  активность не проявляет, в общешкольных мероприятиях участвует, но редко. Инна стремления к выполнению поручений не проявляет, отказывается под различными предлогами. По отношению к коллективу равнодушна. Считает излишним   проявлять заботу о членах общества.</a:t>
            </a:r>
          </a:p>
          <a:p>
            <a:pPr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Общение в школе: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Стремится общаться с ограниченным кругом людей по своему выбору. К критическим замечаниям, советам относится невнимательно,  не старается исправить недостатки.</a:t>
            </a:r>
          </a:p>
          <a:p>
            <a:pPr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Личностные особенности: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Добрая, спокойная, низкий уровень воспитанности, отсутствуют духовно-нравственные и моральные устои, стремиться к общению с лицами, ведущими асоциальный образ жизни, совершенно нет стремления к овладению знаниями, могла бы с большей настойчивостью добиваться положительных результатов в учебе.</a:t>
            </a:r>
          </a:p>
          <a:p>
            <a:pPr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Общение в семье: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Мама не работает, воспитывает Инну одна. Из-под родительского контроля Инна полностью вышла, считает нормой пропуск школьных занятий без уважительных причин, что подтверждает ее полное отсутствие стремления к получению знаний. Проведены многочисленные беседы с Ивановой Инной и ее матерью, неоднократные посещения семьи, но результатов нет. «Совет опеки и попечительства» принял ряд мер по оказанию помощи семье Ивановых, но ситуация не улучшилась.</a:t>
            </a: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Классный </a:t>
            </a:r>
            <a:r>
              <a:rPr lang="ru-RU" sz="1300" b="1" dirty="0" err="1" smtClean="0">
                <a:latin typeface="Times New Roman" pitchFamily="18" charset="0"/>
                <a:cs typeface="Times New Roman" pitchFamily="18" charset="0"/>
              </a:rPr>
              <a:t>руководитель________________________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Директор школы: ________________  Петрова И.И.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88640"/>
            <a:ext cx="5220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Образец характеристики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лсу\Desktop\IMG-20170327-WA0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76672"/>
            <a:ext cx="7596336" cy="56972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31904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Личностные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Общечеловеческие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качества</a:t>
            </a:r>
            <a:r>
              <a:rPr lang="ru-RU" sz="4000" b="1" dirty="0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4" name="Овал 3"/>
          <p:cNvSpPr/>
          <p:nvPr/>
        </p:nvSpPr>
        <p:spPr>
          <a:xfrm>
            <a:off x="179512" y="1988840"/>
            <a:ext cx="2664296" cy="273630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084168" y="2060848"/>
            <a:ext cx="2664296" cy="266429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67544" y="2420888"/>
            <a:ext cx="22322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Уровень </a:t>
            </a:r>
            <a:r>
              <a:rPr lang="ru-RU" sz="2800" b="1" dirty="0" err="1" smtClean="0">
                <a:solidFill>
                  <a:srgbClr val="002060"/>
                </a:solidFill>
              </a:rPr>
              <a:t>воспитан-ности</a:t>
            </a:r>
            <a:r>
              <a:rPr lang="ru-RU" sz="2800" b="1" dirty="0" smtClean="0">
                <a:solidFill>
                  <a:srgbClr val="002060"/>
                </a:solidFill>
              </a:rPr>
              <a:t> родителей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2636912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Уровень профессиона-лизма педагога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987824" y="3933056"/>
            <a:ext cx="302433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/>
              <a:t>Виды правонарушений Российской Федерации и Республики Татарстан</a:t>
            </a:r>
            <a:endParaRPr lang="ru-RU" sz="32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2800" dirty="0" smtClean="0"/>
              <a:t>Преступлением признается виновно совершенное общественно опасное деяние, запрещенное настоящим Кодексом под угрозой наказания (ст. 14 УК РФ )</a:t>
            </a:r>
          </a:p>
          <a:p>
            <a:r>
              <a:rPr lang="ru-RU" sz="2800" dirty="0" smtClean="0"/>
              <a:t>Правонарушения – нарушение законодательных нормативно-правовых актов ( </a:t>
            </a:r>
            <a:r>
              <a:rPr lang="ru-RU" sz="2800" dirty="0" err="1" smtClean="0"/>
              <a:t>КоАП</a:t>
            </a:r>
            <a:r>
              <a:rPr lang="ru-RU" sz="2800" dirty="0" smtClean="0"/>
              <a:t> РФ и </a:t>
            </a:r>
            <a:r>
              <a:rPr lang="ru-RU" sz="2800" dirty="0" err="1" smtClean="0"/>
              <a:t>КоАП</a:t>
            </a:r>
            <a:r>
              <a:rPr lang="ru-RU" sz="2800" dirty="0" smtClean="0"/>
              <a:t> РТ).</a:t>
            </a:r>
          </a:p>
          <a:p>
            <a:r>
              <a:rPr lang="ru-RU" sz="2800" dirty="0" smtClean="0"/>
              <a:t>Дисциплинарный проступок  - нарушение  Федерального  закона  №273 –ФЗ «Об образовании в Российской Федерации» и локальных актов ОУ.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04056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/>
              <a:t>Нормативно-правовое обеспечение </a:t>
            </a:r>
            <a:endParaRPr lang="ru-RU" sz="4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229600" cy="5616624"/>
          </a:xfrm>
        </p:spPr>
        <p:txBody>
          <a:bodyPr>
            <a:normAutofit fontScale="32500" lnSpcReduction="20000"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«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Уголовный кодекс Российской Федерации»</a:t>
            </a: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Федеральный закон №63 – ФЗ от 13.06.1996г.</a:t>
            </a: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с изменениями №141-ФЗ от 28.07.2012г.)</a:t>
            </a:r>
            <a:endParaRPr lang="ru-RU" sz="7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Ст. 111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 Умышленное причинение тяжкого вреда здоровью.</a:t>
            </a:r>
          </a:p>
          <a:p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Ст.112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 Умышленное причинение средней тяжести вреда здоровью.</a:t>
            </a:r>
          </a:p>
          <a:p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Ст.115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 Умышленное причинение легкого вреда здоровью.</a:t>
            </a:r>
          </a:p>
          <a:p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Ст. 131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 Изнасилование.</a:t>
            </a:r>
          </a:p>
          <a:p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Ст. 132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 Насильственные действия сексуального характера.</a:t>
            </a:r>
          </a:p>
          <a:p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Ст. 133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 Понуждение к действиям сексуального характера.</a:t>
            </a:r>
          </a:p>
          <a:p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Ст. 134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 Половое сношение и иные действия сексуального характера с лицом, не достигшим шестнадцатилетнего возраста.</a:t>
            </a:r>
          </a:p>
          <a:p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Ст. 135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 Развратные действия.</a:t>
            </a:r>
          </a:p>
          <a:p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Ст. 158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 Кража.</a:t>
            </a:r>
          </a:p>
          <a:p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Ст. 159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 Мошенничество. </a:t>
            </a:r>
          </a:p>
          <a:p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Ст. 161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 Грабеж.</a:t>
            </a:r>
          </a:p>
          <a:p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Ст.162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  Разбой.</a:t>
            </a:r>
          </a:p>
          <a:p>
            <a:pPr>
              <a:buNone/>
            </a:pPr>
            <a:endParaRPr lang="ru-RU" sz="37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04056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/>
              <a:t>Нормативно-правовое обеспечение </a:t>
            </a:r>
            <a:endParaRPr lang="ru-RU" sz="4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229600" cy="5616624"/>
          </a:xfrm>
        </p:spPr>
        <p:txBody>
          <a:bodyPr>
            <a:normAutofit fontScale="25000" lnSpcReduction="20000"/>
          </a:bodyPr>
          <a:lstStyle/>
          <a:p>
            <a:r>
              <a:rPr lang="ru-RU" sz="8800" b="1" dirty="0" smtClean="0">
                <a:solidFill>
                  <a:srgbClr val="002060"/>
                </a:solidFill>
              </a:rPr>
              <a:t>«</a:t>
            </a:r>
            <a:r>
              <a:rPr lang="ru-RU" sz="8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Уголовный кодекс Российской Федерации»</a:t>
            </a:r>
            <a:r>
              <a:rPr lang="ru-RU" sz="8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Федеральный закон №63 – ФЗ от 13.06.1996г.</a:t>
            </a:r>
            <a:r>
              <a:rPr lang="ru-RU" sz="8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с изменениями №141-ФЗ от 28.07.2012г.)</a:t>
            </a:r>
            <a:endParaRPr lang="ru-RU" sz="8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Ст. 163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Вымогательство.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Ст. 166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Неправомерное завладение автомобилем или иным транспортным средством без цели хищения.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Ст. 167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Умышленное уничтожение или повреждение имущества.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Ст. 205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Террористический акт.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Ст. 205.1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Содействие террористической деятельности.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Ст. 205.2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Публичные призывы к осуществлению террористической деятельности или публичное оправдание терроризма.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Ст. 206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Захват заложника.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Ст. 207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Заведомо ложное сообщение об акте терроризма. 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Ст. 245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Жестокое обращение с животными.</a:t>
            </a:r>
          </a:p>
          <a:p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04056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/>
              <a:t>Нормативно-правовое обеспечение </a:t>
            </a:r>
            <a:endParaRPr lang="ru-RU" sz="4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229600" cy="561662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«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Уголовный кодекс Российской Федерации»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Федеральный закон №63 – ФЗ от 13.06.1996г.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с изменениями №141-ФЗ от 28.07.2012г.)</a:t>
            </a:r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Ст. 280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Публичные призывы к осуществлению экстремистской деятельности.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Ст. 282.1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Организация экстремистского сообщества.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Ст. 282.2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Организация деятельности экстремистской организации.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Ст. 290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Получение  взятки.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Ст. 291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Дача взятки.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Ст. 317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Посягательство на жизнь сотрудника правоохранительного органа.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Ст. 318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Применение насилия в отношении представителя власти.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Ст. 319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Оскорбление представителя власти.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Ст. 328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Уклонение от прохождения военной и альтернативной гражданской службы.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Правовое обеспечение 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166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Федеральный закон от 29.12.2012 года № 273 – ФЗ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«Об образовании в Российской Федерации»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Ст. 43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Обязанности и ответственность обучающихся.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Ст. 44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Права, обязанности и ответственность в сфере образования родителей (законных представителей)  несовершеннолетних обучающихся.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Ст. 48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Обязанности и ответственность педагогических работников.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04056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Нормативно-правовое обеспечение 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61662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«Семейный кодекс Российской Федерации»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15.11.1997 №140-ФЗ (изменения №126-ФЗ от 05.05.2014)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ст. 63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Права и обязанности родителей по воспитанию и образованию детей.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Родители имеют право и обязаны воспитывать своих детей.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Родители несут ответственность за воспитание и развитие своих детей. Они обязаны заботиться о здоровье, физическом, психическом, духовном и нравственном развитии своих детей.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Родители имеют преимущественное право на обучение и воспитание своих детей перед всеми другими лицами.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Родители обязаны обеспечить получение детьми общего образования.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Родители имеют право выбора образовательной организации, формы получения детьми образования и формы их обучения с учетом мнения детей до получения ими основного общего образования 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1055</Words>
  <Application>Microsoft Office PowerPoint</Application>
  <PresentationFormat>Экран (4:3)</PresentationFormat>
  <Paragraphs>107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Правовое воспитание</vt:lpstr>
      <vt:lpstr>Слайд 2</vt:lpstr>
      <vt:lpstr>Слайд 3</vt:lpstr>
      <vt:lpstr>Виды правонарушений Российской Федерации и Республики Татарстан</vt:lpstr>
      <vt:lpstr>Нормативно-правовое обеспечение </vt:lpstr>
      <vt:lpstr>Нормативно-правовое обеспечение </vt:lpstr>
      <vt:lpstr>Нормативно-правовое обеспечение </vt:lpstr>
      <vt:lpstr>Правовое обеспечение </vt:lpstr>
      <vt:lpstr>Нормативно-правовое обеспечение </vt:lpstr>
      <vt:lpstr>Алгоритм действия  педагогов-предметников: образец докладной записки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Правовое воспитание</dc:title>
  <dc:creator>Алсу</dc:creator>
  <cp:lastModifiedBy>Алсу</cp:lastModifiedBy>
  <cp:revision>1</cp:revision>
  <dcterms:created xsi:type="dcterms:W3CDTF">2017-03-27T11:35:24Z</dcterms:created>
  <dcterms:modified xsi:type="dcterms:W3CDTF">2017-03-27T11:39:44Z</dcterms:modified>
</cp:coreProperties>
</file>